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5"/>
  </p:normalViewPr>
  <p:slideViewPr>
    <p:cSldViewPr>
      <p:cViewPr varScale="1">
        <p:scale>
          <a:sx n="111" d="100"/>
          <a:sy n="111" d="100"/>
        </p:scale>
        <p:origin x="1416" y="19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F33C-B0AC-4F03-8319-393B837513D6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6BFE6-C8AF-42E9-9478-834B80039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818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F33C-B0AC-4F03-8319-393B837513D6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6BFE6-C8AF-42E9-9478-834B80039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210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F33C-B0AC-4F03-8319-393B837513D6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6BFE6-C8AF-42E9-9478-834B80039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007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F33C-B0AC-4F03-8319-393B837513D6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6BFE6-C8AF-42E9-9478-834B80039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952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F33C-B0AC-4F03-8319-393B837513D6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6BFE6-C8AF-42E9-9478-834B80039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296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F33C-B0AC-4F03-8319-393B837513D6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6BFE6-C8AF-42E9-9478-834B80039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135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F33C-B0AC-4F03-8319-393B837513D6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6BFE6-C8AF-42E9-9478-834B80039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661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F33C-B0AC-4F03-8319-393B837513D6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6BFE6-C8AF-42E9-9478-834B80039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147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F33C-B0AC-4F03-8319-393B837513D6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6BFE6-C8AF-42E9-9478-834B80039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07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F33C-B0AC-4F03-8319-393B837513D6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6BFE6-C8AF-42E9-9478-834B80039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330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F33C-B0AC-4F03-8319-393B837513D6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6BFE6-C8AF-42E9-9478-834B80039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602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1F33C-B0AC-4F03-8319-393B837513D6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36BFE6-C8AF-42E9-9478-834B80039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087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" t="41166" r="2151" b="29417"/>
          <a:stretch/>
        </p:blipFill>
        <p:spPr bwMode="auto">
          <a:xfrm>
            <a:off x="272480" y="1844824"/>
            <a:ext cx="9277983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1" t="25780" r="28457" b="45739"/>
          <a:stretch/>
        </p:blipFill>
        <p:spPr bwMode="auto">
          <a:xfrm>
            <a:off x="2792760" y="260648"/>
            <a:ext cx="3528392" cy="1224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97216" y="205830"/>
            <a:ext cx="2495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Date: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8464" y="188640"/>
            <a:ext cx="2495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Name:</a:t>
            </a:r>
          </a:p>
        </p:txBody>
      </p:sp>
    </p:spTree>
    <p:extLst>
      <p:ext uri="{BB962C8B-B14F-4D97-AF65-F5344CB8AC3E}">
        <p14:creationId xmlns:p14="http://schemas.microsoft.com/office/powerpoint/2010/main" val="4224725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" t="41166" r="51986" b="51218"/>
          <a:stretch/>
        </p:blipFill>
        <p:spPr bwMode="auto">
          <a:xfrm>
            <a:off x="200472" y="1772816"/>
            <a:ext cx="9465799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1" t="25780" r="28457" b="45739"/>
          <a:stretch/>
        </p:blipFill>
        <p:spPr bwMode="auto">
          <a:xfrm>
            <a:off x="2792760" y="260648"/>
            <a:ext cx="3528392" cy="1224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81" t="41522" r="2252" b="50862"/>
          <a:stretch/>
        </p:blipFill>
        <p:spPr bwMode="auto">
          <a:xfrm>
            <a:off x="152886" y="4581128"/>
            <a:ext cx="9775190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8464" y="188640"/>
            <a:ext cx="2495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Name: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97216" y="205830"/>
            <a:ext cx="2495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Date:</a:t>
            </a:r>
          </a:p>
        </p:txBody>
      </p:sp>
    </p:spTree>
    <p:extLst>
      <p:ext uri="{BB962C8B-B14F-4D97-AF65-F5344CB8AC3E}">
        <p14:creationId xmlns:p14="http://schemas.microsoft.com/office/powerpoint/2010/main" val="568825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</Words>
  <Application>Microsoft Macintosh PowerPoint</Application>
  <PresentationFormat>A4 Paper (210x297 mm)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classjoe</dc:creator>
  <cp:lastModifiedBy>Microsoft Office User</cp:lastModifiedBy>
  <cp:revision>2</cp:revision>
  <cp:lastPrinted>2020-03-17T11:40:51Z</cp:lastPrinted>
  <dcterms:created xsi:type="dcterms:W3CDTF">2014-02-04T11:19:39Z</dcterms:created>
  <dcterms:modified xsi:type="dcterms:W3CDTF">2020-03-17T11:41:13Z</dcterms:modified>
</cp:coreProperties>
</file>